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57" r:id="rId5"/>
    <p:sldId id="258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microsoft.com/office/2007/relationships/hdphoto" Target="../media/image10.wdp"/><Relationship Id="rId5" Type="http://schemas.openxmlformats.org/officeDocument/2006/relationships/image" Target="../media/image9.jpe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2" Type="http://schemas.openxmlformats.org/officeDocument/2006/relationships/slideLayout" Target="../slideLayouts/slideLayout6.xml"/><Relationship Id="rId11" Type="http://schemas.microsoft.com/office/2007/relationships/hdphoto" Target="../media/image15.wdp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GIF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7.jpeg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microsoft.com/office/2007/relationships/hdphoto" Target="../media/image35.wdp"/><Relationship Id="rId7" Type="http://schemas.openxmlformats.org/officeDocument/2006/relationships/image" Target="../media/image34.png"/><Relationship Id="rId6" Type="http://schemas.microsoft.com/office/2007/relationships/hdphoto" Target="../media/image33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4" Type="http://schemas.openxmlformats.org/officeDocument/2006/relationships/slideLayout" Target="../slideLayouts/slideLayout6.xml"/><Relationship Id="rId13" Type="http://schemas.openxmlformats.org/officeDocument/2006/relationships/image" Target="../media/image40.jpeg"/><Relationship Id="rId12" Type="http://schemas.openxmlformats.org/officeDocument/2006/relationships/image" Target="../media/image39.jpeg"/><Relationship Id="rId11" Type="http://schemas.openxmlformats.org/officeDocument/2006/relationships/image" Target="../media/image38.jpeg"/><Relationship Id="rId10" Type="http://schemas.openxmlformats.org/officeDocument/2006/relationships/image" Target="../media/image37.jpeg"/><Relationship Id="rId1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audio" Target="../media/audio1.wav"/><Relationship Id="rId7" Type="http://schemas.openxmlformats.org/officeDocument/2006/relationships/image" Target="../media/image47.GIF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microsoft.com/office/2007/relationships/hdphoto" Target="../media/image42.wdp"/><Relationship Id="rId1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750" y="-99695"/>
            <a:ext cx="7848600" cy="206946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«Знатоки спорта»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740" y="1969770"/>
            <a:ext cx="5832475" cy="44856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Представляет собой набор заданий-игр по видам спорта для детей.</a:t>
            </a:r>
            <a:endParaRPr lang="ru-RU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Предназначена </a:t>
            </a:r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для </a:t>
            </a:r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детей старшего дошкольного возраста, </a:t>
            </a:r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педагогов и родителей.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Способствует: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- Развитию интереса детей к спорту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- Развитию </a:t>
            </a:r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памяти, логического мышления </a:t>
            </a:r>
            <a:endParaRPr lang="ru-RU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400" b="1" dirty="0">
                <a:latin typeface="Times New Roman" panose="02020603050405020304" charset="0"/>
                <a:cs typeface="Times New Roman" panose="02020603050405020304" charset="0"/>
              </a:rPr>
              <a:t>- Закреплению знаний детей о </a:t>
            </a:r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спорт</a:t>
            </a:r>
            <a:r>
              <a:rPr lang="ru-RU" sz="2400" dirty="0" smtClean="0"/>
              <a:t>е</a:t>
            </a:r>
            <a:endParaRPr lang="ru-RU" sz="2400" dirty="0" smtClean="0"/>
          </a:p>
          <a:p>
            <a:endParaRPr lang="ru-RU" sz="2400" dirty="0"/>
          </a:p>
          <a:p>
            <a:pPr algn="r"/>
            <a:r>
              <a:rPr lang="ru-RU" sz="2400" dirty="0"/>
              <a:t>инструктор по ф/к Комолкина А.В.</a:t>
            </a:r>
            <a:endParaRPr lang="ru-RU" sz="2400" dirty="0"/>
          </a:p>
        </p:txBody>
      </p:sp>
      <p:pic>
        <p:nvPicPr>
          <p:cNvPr id="9" name="Picture 2" descr="C:\Users\Фсук\Pictures\Мои рисунки\хокей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3867" b="96000" l="43200" r="87400">
                        <a14:foregroundMark x1="56200" y1="73333" x2="56200" y2="73333"/>
                        <a14:foregroundMark x1="60400" y1="68800" x2="60400" y2="68800"/>
                        <a14:foregroundMark x1="59600" y1="67733" x2="59600" y2="67733"/>
                        <a14:foregroundMark x1="66400" y1="71467" x2="66600" y2="72800"/>
                        <a14:foregroundMark x1="64600" y1="69333" x2="64600" y2="69333"/>
                        <a14:foregroundMark x1="68000" y1="69067" x2="68000" y2="69067"/>
                        <a14:foregroundMark x1="71400" y1="69867" x2="71400" y2="69867"/>
                        <a14:foregroundMark x1="73000" y1="77333" x2="73000" y2="77333"/>
                        <a14:foregroundMark x1="78800" y1="78667" x2="78800" y2="78667"/>
                        <a14:foregroundMark x1="77000" y1="78933" x2="77000" y2="78933"/>
                        <a14:foregroundMark x1="83200" y1="76533" x2="83200" y2="76533"/>
                        <a14:foregroundMark x1="67800" y1="89067" x2="67800" y2="89067"/>
                        <a14:foregroundMark x1="66800" y1="92267" x2="66800" y2="92267"/>
                        <a14:foregroundMark x1="54200" y1="84800" x2="54200" y2="84800"/>
                        <a14:foregroundMark x1="46400" y1="86400" x2="46400" y2="86400"/>
                        <a14:foregroundMark x1="49800" y1="87733" x2="49800" y2="87733"/>
                        <a14:foregroundMark x1="48200" y1="88267" x2="48200" y2="8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22" t="38529" r="14366"/>
          <a:stretch>
            <a:fillRect/>
          </a:stretch>
        </p:blipFill>
        <p:spPr bwMode="auto">
          <a:xfrm flipH="1">
            <a:off x="-36195" y="4725035"/>
            <a:ext cx="215836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Фсук\Pictures\Мои рисунки\0_1bab1_45926e19_XL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00" b="88167" l="28125" r="78875">
                        <a14:foregroundMark x1="40500" y1="58333" x2="40500" y2="58333"/>
                        <a14:foregroundMark x1="38875" y1="52500" x2="38875" y2="52500"/>
                        <a14:foregroundMark x1="44250" y1="47167" x2="44250" y2="47167"/>
                        <a14:foregroundMark x1="56625" y1="58333" x2="56625" y2="58333"/>
                        <a14:foregroundMark x1="57750" y1="56667" x2="57750" y2="56667"/>
                        <a14:foregroundMark x1="56250" y1="57333" x2="56250" y2="57333"/>
                        <a14:foregroundMark x1="55625" y1="55667" x2="55625" y2="55667"/>
                        <a14:foregroundMark x1="76750" y1="57000" x2="76750" y2="57000"/>
                        <a14:foregroundMark x1="74250" y1="85167" x2="74250" y2="85167"/>
                        <a14:foregroundMark x1="71500" y1="78000" x2="71500" y2="78000"/>
                        <a14:foregroundMark x1="73375" y1="81167" x2="73375" y2="81167"/>
                        <a14:foregroundMark x1="34250" y1="69333" x2="34250" y2="69333"/>
                        <a14:foregroundMark x1="36125" y1="72833" x2="36125" y2="72833"/>
                        <a14:foregroundMark x1="64250" y1="53167" x2="64250" y2="53167"/>
                        <a14:backgroundMark x1="70125" y1="81500" x2="70125" y2="8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28701" r="21017" b="12316"/>
          <a:stretch>
            <a:fillRect/>
          </a:stretch>
        </p:blipFill>
        <p:spPr bwMode="auto">
          <a:xfrm>
            <a:off x="6516370" y="3140710"/>
            <a:ext cx="2439670" cy="20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с чем играет?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3" descr="C:\Users\Фсук\Pictures\Мои рисунки\теннис сил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40896" l="65625" r="87723">
                        <a14:backgroundMark x1="74330" y1="36716" x2="74330" y2="36716"/>
                        <a14:backgroundMark x1="75670" y1="37313" x2="76116" y2="37910"/>
                        <a14:backgroundMark x1="74777" y1="39701" x2="74777" y2="39701"/>
                        <a14:backgroundMark x1="67857" y1="11642" x2="67857" y2="1164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9" r="12939" b="60054"/>
          <a:stretch>
            <a:fillRect/>
          </a:stretch>
        </p:blipFill>
        <p:spPr bwMode="auto">
          <a:xfrm>
            <a:off x="346676" y="1628800"/>
            <a:ext cx="17384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820" b="96253" l="4518" r="33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" t="66516" r="63187" b="443"/>
          <a:stretch>
            <a:fillRect/>
          </a:stretch>
        </p:blipFill>
        <p:spPr bwMode="auto">
          <a:xfrm>
            <a:off x="7799354" y="5445224"/>
            <a:ext cx="818099" cy="8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Фсук\Pictures\Мои рисунки\силуэты1.jpg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976" r="21642" b="33953"/>
          <a:stretch>
            <a:fillRect/>
          </a:stretch>
        </p:blipFill>
        <p:spPr bwMode="auto">
          <a:xfrm>
            <a:off x="4943726" y="1664214"/>
            <a:ext cx="2088232" cy="21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164288" y="1581474"/>
            <a:ext cx="1696470" cy="2290749"/>
            <a:chOff x="7164288" y="1581474"/>
            <a:chExt cx="1696470" cy="2290749"/>
          </a:xfrm>
        </p:grpSpPr>
        <p:pic>
          <p:nvPicPr>
            <p:cNvPr id="21" name="Picture 4" descr="C:\Users\Фсук\Pictures\Мои рисунки\силуэты1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174" r="75698" b="1217"/>
            <a:stretch>
              <a:fillRect/>
            </a:stretch>
          </p:blipFill>
          <p:spPr bwMode="auto">
            <a:xfrm>
              <a:off x="7164288" y="1581474"/>
              <a:ext cx="1696470" cy="229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Блок-схема: узел 5"/>
            <p:cNvSpPr/>
            <p:nvPr/>
          </p:nvSpPr>
          <p:spPr>
            <a:xfrm>
              <a:off x="8030809" y="3248758"/>
              <a:ext cx="340701" cy="360484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Блок-схема: альтернативный процесс 21"/>
          <p:cNvSpPr/>
          <p:nvPr/>
        </p:nvSpPr>
        <p:spPr>
          <a:xfrm>
            <a:off x="755576" y="6381100"/>
            <a:ext cx="936104" cy="360268"/>
          </a:xfrm>
          <a:prstGeom prst="flowChartAlternateProcess">
            <a:avLst/>
          </a:prstGeom>
          <a:solidFill>
            <a:srgbClr val="31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31840" y="6381100"/>
            <a:ext cx="936104" cy="36026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652120" y="6381100"/>
            <a:ext cx="936104" cy="360268"/>
          </a:xfrm>
          <a:prstGeom prst="flowChartAlternateProcess">
            <a:avLst/>
          </a:prstGeom>
          <a:solidFill>
            <a:srgbClr val="FB5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7740352" y="6381100"/>
            <a:ext cx="936104" cy="36026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33386" r="66226" b="39797"/>
          <a:stretch>
            <a:fillRect/>
          </a:stretch>
        </p:blipFill>
        <p:spPr bwMode="auto">
          <a:xfrm>
            <a:off x="755576" y="5276501"/>
            <a:ext cx="993787" cy="9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5" t="5739" r="25946" b="73993"/>
          <a:stretch>
            <a:fillRect/>
          </a:stretch>
        </p:blipFill>
        <p:spPr bwMode="auto">
          <a:xfrm>
            <a:off x="5304492" y="5276501"/>
            <a:ext cx="1499756" cy="9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99" b="59964" l="42073" r="71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30978" r="24264" b="36815"/>
          <a:stretch>
            <a:fillRect/>
          </a:stretch>
        </p:blipFill>
        <p:spPr bwMode="auto">
          <a:xfrm>
            <a:off x="2987824" y="5140355"/>
            <a:ext cx="1311900" cy="12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Фсук\Pictures\Мои рисунки\регби силуэт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814" b="94637" l="36000" r="70250">
                        <a14:backgroundMark x1="49250" y1="89905" x2="49250" y2="89905"/>
                        <a14:backgroundMark x1="55000" y1="87382" x2="55000" y2="87382"/>
                        <a14:backgroundMark x1="65250" y1="43533" x2="65250" y2="43533"/>
                        <a14:backgroundMark x1="39500" y1="49211" x2="39500" y2="49211"/>
                        <a14:backgroundMark x1="67000" y1="66877" x2="67000" y2="66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73" t="27816" r="29802" b="6956"/>
          <a:stretch>
            <a:fillRect/>
          </a:stretch>
        </p:blipFill>
        <p:spPr bwMode="auto">
          <a:xfrm>
            <a:off x="2895363" y="1556792"/>
            <a:ext cx="1496822" cy="23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375 -0.23722 L -2.5E-6 -2.65896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87" y="11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45 -0.23052 L 0.00486 -0.02034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10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29202 L 5.55556E-7 -4.79769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4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316 -0.28855 L 0.00069 -2.42775E-6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2" y="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чьи коньки?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C:\Users\Фсук\Pictures\Мои рисунки\конькоб коньки.jpe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9129" r="8931" b="10147"/>
          <a:stretch>
            <a:fillRect/>
          </a:stretch>
        </p:blipFill>
        <p:spPr bwMode="auto">
          <a:xfrm>
            <a:off x="3713068" y="5020812"/>
            <a:ext cx="2433956" cy="15765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сук\Pictures\Мои рисунки\коньки фиг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3" r="-2968"/>
          <a:stretch>
            <a:fillRect/>
          </a:stretch>
        </p:blipFill>
        <p:spPr bwMode="auto">
          <a:xfrm>
            <a:off x="524546" y="4604506"/>
            <a:ext cx="2247254" cy="206485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Фсук\Pictures\Мои рисунки\коньки хок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7" r="-2950"/>
          <a:stretch>
            <a:fillRect/>
          </a:stretch>
        </p:blipFill>
        <p:spPr bwMode="auto">
          <a:xfrm>
            <a:off x="6710766" y="4829215"/>
            <a:ext cx="2301066" cy="1840145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Фсук\Pictures\Мои рисунки\конькоб 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6"/>
          <a:stretch>
            <a:fillRect/>
          </a:stretch>
        </p:blipFill>
        <p:spPr bwMode="auto">
          <a:xfrm>
            <a:off x="539552" y="1700808"/>
            <a:ext cx="2451621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Фсук\Pictures\Мои рисунки\фигур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4572"/>
            <a:ext cx="2135576" cy="2302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23560" b="22034"/>
          <a:stretch>
            <a:fillRect/>
          </a:stretch>
        </p:blipFill>
        <p:spPr bwMode="auto">
          <a:xfrm>
            <a:off x="4107594" y="1668012"/>
            <a:ext cx="1644904" cy="233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91173" y="4003368"/>
            <a:ext cx="721895" cy="1017444"/>
          </a:xfrm>
          <a:prstGeom prst="line">
            <a:avLst/>
          </a:prstGeom>
          <a:ln w="57150">
            <a:solidFill>
              <a:srgbClr val="FB5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52498" y="4003368"/>
            <a:ext cx="958268" cy="825847"/>
          </a:xfrm>
          <a:prstGeom prst="line">
            <a:avLst/>
          </a:prstGeom>
          <a:ln w="57150">
            <a:solidFill>
              <a:srgbClr val="31F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71800" y="46045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771800" y="3986808"/>
            <a:ext cx="4104456" cy="61769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сук\Pictures\Мои рисунки\клюшка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738738"/>
            <a:ext cx="2194318" cy="21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сук\Pictures\Мои рисунки\кон х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97" y="4197824"/>
            <a:ext cx="2271612" cy="2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сук\Pictures\Мои рисунки\шле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90" y="1738738"/>
            <a:ext cx="2649826" cy="20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сук\Pictures\Мои рисунки\карт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21" b="71744"/>
          <a:stretch>
            <a:fillRect/>
          </a:stretch>
        </p:blipFill>
        <p:spPr bwMode="auto">
          <a:xfrm>
            <a:off x="505622" y="4197824"/>
            <a:ext cx="2050154" cy="21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ЛИШНИЕ?</a:t>
            </a:r>
            <a:endParaRPr lang="ru-RU" sz="8000" dirty="0"/>
          </a:p>
        </p:txBody>
      </p:sp>
      <p:pic>
        <p:nvPicPr>
          <p:cNvPr id="7" name="Picture 2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23560" b="22034"/>
          <a:stretch>
            <a:fillRect/>
          </a:stretch>
        </p:blipFill>
        <p:spPr bwMode="auto">
          <a:xfrm>
            <a:off x="3104694" y="1916831"/>
            <a:ext cx="2547426" cy="361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05622" y="4197824"/>
            <a:ext cx="2050154" cy="21085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505622" y="4197824"/>
            <a:ext cx="2050154" cy="21085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ЛИШНИЕ?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Фсук\Pictures\Мои рисунки\lenta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7908" y="4582301"/>
            <a:ext cx="1719868" cy="25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сук\Pictures\Мои рисунки\була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9235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сук\Pictures\Мои рисунки\обруч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4021" r="5121" b="20701"/>
          <a:stretch>
            <a:fillRect/>
          </a:stretch>
        </p:blipFill>
        <p:spPr bwMode="auto">
          <a:xfrm>
            <a:off x="2828354" y="2133493"/>
            <a:ext cx="3173343" cy="10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сук\Pictures\Мои рисунки\скакалки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56" y="1844733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Фсук\Pictures\Мои рисунки\мячи г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49" t="7868" r="1158" b="9267"/>
          <a:stretch>
            <a:fillRect/>
          </a:stretch>
        </p:blipFill>
        <p:spPr bwMode="auto">
          <a:xfrm>
            <a:off x="6372200" y="4474852"/>
            <a:ext cx="2541722" cy="21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Фсук\Pictures\Мои рисунки\карт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07" t="68233" r="35537"/>
          <a:stretch>
            <a:fillRect/>
          </a:stretch>
        </p:blipFill>
        <p:spPr bwMode="auto">
          <a:xfrm>
            <a:off x="3923928" y="4404563"/>
            <a:ext cx="1691393" cy="23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Фсук\Pictures\Мои рисунки\худ г ска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56" y="2019358"/>
            <a:ext cx="2120900" cy="20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Фсук\Pictures\Мои рисунки\худ г обруч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1" r="-661"/>
          <a:stretch>
            <a:fillRect/>
          </a:stretch>
        </p:blipFill>
        <p:spPr bwMode="auto">
          <a:xfrm>
            <a:off x="2842544" y="1554035"/>
            <a:ext cx="3144962" cy="2962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Фсук\Pictures\Мои рисунки\худ бул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1358"/>
            <a:ext cx="2204646" cy="3316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Фсук\Pictures\Мои рисунки\худ г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4746" r="2542"/>
          <a:stretch>
            <a:fillRect/>
          </a:stretch>
        </p:blipFill>
        <p:spPr bwMode="auto">
          <a:xfrm>
            <a:off x="6070722" y="4487880"/>
            <a:ext cx="2940607" cy="225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Фсук\Pictures\Мои рисунки\худ г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5" y="4976438"/>
            <a:ext cx="3069654" cy="1754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23928" y="4827913"/>
            <a:ext cx="1691393" cy="17931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923928" y="4725144"/>
            <a:ext cx="1691393" cy="18959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64488" cy="664422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85698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33" r="80102" b="32583"/>
          <a:stretch>
            <a:fillRect/>
          </a:stretch>
        </p:blipFill>
        <p:spPr bwMode="auto">
          <a:xfrm>
            <a:off x="467544" y="1631135"/>
            <a:ext cx="2088232" cy="24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4" t="-253" r="66271" b="74672"/>
          <a:stretch>
            <a:fillRect/>
          </a:stretch>
        </p:blipFill>
        <p:spPr bwMode="auto">
          <a:xfrm>
            <a:off x="3433512" y="2564905"/>
            <a:ext cx="22186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t="-253" r="81933" b="68521"/>
          <a:stretch>
            <a:fillRect/>
          </a:stretch>
        </p:blipFill>
        <p:spPr bwMode="auto">
          <a:xfrm>
            <a:off x="6711143" y="1687511"/>
            <a:ext cx="1986410" cy="24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4399" b="65979" l="70125" r="100000">
                        <a14:backgroundMark x1="85500" y1="26976" x2="85500" y2="26976"/>
                        <a14:backgroundMark x1="86125" y1="25773" x2="86125" y2="25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77" t="25686" r="25" b="35530"/>
          <a:stretch>
            <a:fillRect/>
          </a:stretch>
        </p:blipFill>
        <p:spPr bwMode="auto">
          <a:xfrm>
            <a:off x="6372200" y="4116454"/>
            <a:ext cx="2664296" cy="25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Фсук\Pictures\Мои рисунки\силуэты гимн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 r="63437"/>
          <a:stretch>
            <a:fillRect/>
          </a:stretch>
        </p:blipFill>
        <p:spPr bwMode="auto">
          <a:xfrm>
            <a:off x="988756" y="3755148"/>
            <a:ext cx="1928782" cy="28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 спортсменов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Кто был в правом нижнем углу?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65755"/>
            <a:ext cx="823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Кто был в центре?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21213"/>
            <a:ext cx="823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Где был хоккеист?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65755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33CC"/>
                </a:solidFill>
              </a:rPr>
              <a:t>Где была гимнастка?</a:t>
            </a:r>
            <a:endParaRPr lang="ru-RU" sz="4800" b="1" dirty="0">
              <a:solidFill>
                <a:srgbClr val="FF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6575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Кто был в правом верхнем углу?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Фсук\Desktop\игры спорт\браво\браво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0848" y="2327466"/>
            <a:ext cx="4155367" cy="28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WPS Presentation</Application>
  <PresentationFormat>Экран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Verdana</vt:lpstr>
      <vt:lpstr>Times New Roman</vt:lpstr>
      <vt:lpstr>Тема Office</vt:lpstr>
      <vt:lpstr>PowerPoint 演示文稿</vt:lpstr>
      <vt:lpstr>Кто с чем играет?</vt:lpstr>
      <vt:lpstr>где чьи коньки?</vt:lpstr>
      <vt:lpstr>ЧТО ЛИШНИЕ?</vt:lpstr>
      <vt:lpstr>ЧТО ЛИШНИЕ?</vt:lpstr>
      <vt:lpstr>Запомни спортсменов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с чем играет?</dc:title>
  <dc:creator>Фсук</dc:creator>
  <cp:lastModifiedBy>sad18</cp:lastModifiedBy>
  <cp:revision>7</cp:revision>
  <dcterms:created xsi:type="dcterms:W3CDTF">2013-01-24T07:03:00Z</dcterms:created>
  <dcterms:modified xsi:type="dcterms:W3CDTF">2024-01-23T02:33:48Z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7E923E7D9F0A422AAB5A9FCC97D849C5_12</vt:lpwstr>
  </property>
  <property fmtid="{D5CDD505-2E9C-101B-9397-08002B2CF9AE}" pid="3" name="KSOProductBuildVer">
    <vt:lpwstr>1049-12.2.0.13431</vt:lpwstr>
  </property>
</Properties>
</file>